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Work Sans" pitchFamily="2" charset="0"/>
      <p:regular r:id="rId21"/>
      <p:bold r:id="rId22"/>
      <p:italic r:id="rId23"/>
      <p:boldItalic r:id="rId24"/>
    </p:embeddedFont>
    <p:embeddedFont>
      <p:font typeface="Work Sans Light" pitchFamily="2" charset="0"/>
      <p:regular r:id="rId25"/>
      <p:bold r:id="rId26"/>
      <p:italic r:id="rId27"/>
      <p:boldItalic r:id="rId28"/>
    </p:embeddedFont>
    <p:embeddedFont>
      <p:font typeface="Work Sans Medium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gNSwy3+QJKepB6TEraWHM5vlRX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9bfb5aa08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" name="Google Shape;160;g229bfb5aa0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9bfb5aa08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g229bfb5aa0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9bfb5aa08_1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g229bfb5aa08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105d7cb8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8" name="Google Shape;178;g1e105d7cb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5" name="Google Shape;10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af1c984721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g1af1c98472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f1c984721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" name="Google Shape;138;g1af1c984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f1c984721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g1af1c98472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9bfb5aa08_1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g229bfb5aa08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9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0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../Diagramas,%20MER%20y%20MR/MR%20Proyecto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Diagrama%20de%20Clases%20Proyecto.jp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../Diagramas,%20MER%20y%20MR/Diagrama%20Despliegue%20Proyecto.jp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Normalizacion%20Aumento%20Espacio.xls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../Diagramas,%20MER%20y%20MR/proyecto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95422" y="2551837"/>
            <a:ext cx="64536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CO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Tech</a:t>
            </a:r>
            <a:endParaRPr sz="5400" b="1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CO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Organize</a:t>
            </a:r>
            <a:endParaRPr sz="5400" b="1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9bfb5aa08_1_12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MODELO RELACIONAL</a:t>
            </a:r>
            <a:endParaRPr/>
          </a:p>
        </p:txBody>
      </p:sp>
      <p:pic>
        <p:nvPicPr>
          <p:cNvPr id="163" name="Google Shape;163;g229bfb5aa08_1_12">
            <a:hlinkClick r:id="rId3" action="ppaction://hlinkfil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6181"/>
            <a:ext cx="11887199" cy="4985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9bfb5aa08_1_1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 CLASES</a:t>
            </a:r>
            <a:endParaRPr/>
          </a:p>
        </p:txBody>
      </p:sp>
      <p:pic>
        <p:nvPicPr>
          <p:cNvPr id="169" name="Google Shape;169;g229bfb5aa08_1_1">
            <a:hlinkClick r:id="rId3" action="ppaction://hlinkfil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013" y="1517825"/>
            <a:ext cx="6955975" cy="496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9bfb5aa08_1_19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DESPLIEGUE</a:t>
            </a:r>
            <a:endParaRPr/>
          </a:p>
        </p:txBody>
      </p:sp>
      <p:pic>
        <p:nvPicPr>
          <p:cNvPr id="175" name="Google Shape;175;g229bfb5aa08_1_19">
            <a:hlinkClick r:id="rId3" action="ppaction://hlinkfil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8400" y="1436181"/>
            <a:ext cx="8531043" cy="5117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e105d7cb8f_0_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NORMALIZACIÓN AUMENTO ESPACIO</a:t>
            </a:r>
            <a:endParaRPr/>
          </a:p>
        </p:txBody>
      </p:sp>
      <p:pic>
        <p:nvPicPr>
          <p:cNvPr id="181" name="Google Shape;181;g1e105d7cb8f_0_0">
            <a:hlinkClick r:id="rId3" action="ppaction://hlinkfil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888" y="2183556"/>
            <a:ext cx="1170622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7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/>
          <p:nvPr/>
        </p:nvSpPr>
        <p:spPr>
          <a:xfrm>
            <a:off x="3456273" y="2228675"/>
            <a:ext cx="5530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-CO" sz="7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Integrantes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w="9525" cap="flat" cmpd="sng">
            <a:solidFill>
              <a:srgbClr val="38AA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9" name="Google Shape;109;p2"/>
          <p:cNvSpPr txBox="1"/>
          <p:nvPr/>
        </p:nvSpPr>
        <p:spPr>
          <a:xfrm>
            <a:off x="4168816" y="3463724"/>
            <a:ext cx="3854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JOSE LUIS PEREZ OLIVEROS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LUIS ANDRES CASTRO BÁEZ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DAVID ANDRES PELAEZ ARBOLEDA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-1" y="2355975"/>
            <a:ext cx="5930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44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Que es Tech Organize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709450" y="3275625"/>
            <a:ext cx="42909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Tech Organize es una página web de guardado en la nube, pero a su vez se encargará de guardar los archivos de forma ordenada, por tipo de archivo .jar, .doc, .pdf, e.t.c.</a:t>
            </a:r>
            <a:endParaRPr sz="1500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5649" y="916400"/>
            <a:ext cx="4124325" cy="52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s-CO" sz="4000" b="1">
                <a:solidFill>
                  <a:schemeClr val="dk1"/>
                </a:solidFill>
              </a:rPr>
              <a:t>Planteamiento del problema</a:t>
            </a:r>
            <a:endParaRPr sz="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202050" y="2164725"/>
            <a:ext cx="11787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63373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Al observar la gran necesidad de mantener un orden en las cosas, se busca crear un software que facilite el orden de los archivos y se aprenda a tener un orden.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s-CO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JUSTIFICACIÓN DEL PROYECTO</a:t>
            </a:r>
            <a:endParaRPr/>
          </a:p>
        </p:txBody>
      </p:sp>
      <p:sp>
        <p:nvSpPr>
          <p:cNvPr id="129" name="Google Shape;129;p5"/>
          <p:cNvSpPr txBox="1"/>
          <p:nvPr/>
        </p:nvSpPr>
        <p:spPr>
          <a:xfrm>
            <a:off x="202050" y="2674075"/>
            <a:ext cx="117879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El propósito es lograr concientizar a los usuarios y que comprendan la importancia de mantener bien organizadas sus carpetas, para obtener como resultado un fácil acceso a ellos y que los puedan tenerlos a la mano cuando lo necesiten  y de esta forma también lograr tomar un orden en la vida cotidiana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af1c984721_0_5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 GENERAL</a:t>
            </a:r>
            <a:endParaRPr/>
          </a:p>
        </p:txBody>
      </p:sp>
      <p:sp>
        <p:nvSpPr>
          <p:cNvPr id="135" name="Google Shape;135;g1af1c984721_0_5"/>
          <p:cNvSpPr txBox="1"/>
          <p:nvPr/>
        </p:nvSpPr>
        <p:spPr>
          <a:xfrm>
            <a:off x="1691775" y="2328450"/>
            <a:ext cx="8622600" cy="30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27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Desarrollar un software el cual permite organizar, limpiar y clasificar los archivos del usuario, teniendo como resultado optimizar la labor de los consumidores y así lograr que sea más práctica y sencilla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f1c984721_0_9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OBJETIVOS ESPECÍFICOS </a:t>
            </a:r>
            <a:endParaRPr/>
          </a:p>
        </p:txBody>
      </p:sp>
      <p:sp>
        <p:nvSpPr>
          <p:cNvPr id="141" name="Google Shape;141;g1af1c984721_0_9"/>
          <p:cNvSpPr txBox="1"/>
          <p:nvPr/>
        </p:nvSpPr>
        <p:spPr>
          <a:xfrm>
            <a:off x="2539650" y="1582600"/>
            <a:ext cx="7112700" cy="49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45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Optimizar la organización , clasificación y limpieza de los archivos 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706755" lvl="0" indent="-28575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Usar lenguajes modernos para el aplicativo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706755" lvl="0" indent="-28575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Añadir una interfaz práctica y entendible para el usuario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706755" lvl="0" indent="-28575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Diseñar una página web y un aplicativo funcional e intuitivo para los usuarios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Garantizar la seguridad y la privacidad para los archivos guardados, con el fin de que ninguno se extravíe o sea vulnerado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af1c984721_0_30"/>
          <p:cNvSpPr txBox="1"/>
          <p:nvPr/>
        </p:nvSpPr>
        <p:spPr>
          <a:xfrm>
            <a:off x="456236" y="416689"/>
            <a:ext cx="105156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 Y ALCANCE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g1af1c984721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00" y="1600800"/>
            <a:ext cx="48009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1af1c984721_0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5000" y="1600800"/>
            <a:ext cx="43718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1af1c984721_0_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000" y="1600825"/>
            <a:ext cx="48009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1af1c984721_0_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9900" y="3371465"/>
            <a:ext cx="1935100" cy="856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1af1c984721_0_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25000" y="1590000"/>
            <a:ext cx="4371800" cy="42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9bfb5aa08_1_7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MODELO ENTIDAD RELACIÓN</a:t>
            </a:r>
            <a:endParaRPr/>
          </a:p>
        </p:txBody>
      </p:sp>
      <p:pic>
        <p:nvPicPr>
          <p:cNvPr id="5" name="Imagen 4" descr="Diagrama&#10;&#10;Descripción generada automáticamente">
            <a:hlinkClick r:id="rId3" action="ppaction://hlinkfile"/>
            <a:extLst>
              <a:ext uri="{FF2B5EF4-FFF2-40B4-BE49-F238E27FC236}">
                <a16:creationId xmlns:a16="http://schemas.microsoft.com/office/drawing/2014/main" id="{3A2E772A-8D47-D9C4-674F-4E6CC5C7D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99" y="1436180"/>
            <a:ext cx="11248402" cy="54218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272</Words>
  <Application>Microsoft Office PowerPoint</Application>
  <PresentationFormat>Panorámica</PresentationFormat>
  <Paragraphs>28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Work Sans Medium</vt:lpstr>
      <vt:lpstr>Arial</vt:lpstr>
      <vt:lpstr>Work Sans Light</vt:lpstr>
      <vt:lpstr>Calibri</vt:lpstr>
      <vt:lpstr>Work Sans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JUSTIFICACIÓN DEL PROYECTO</vt:lpstr>
      <vt:lpstr>OBJETIVO GENERAL</vt:lpstr>
      <vt:lpstr>OBJETIVOS ESPECÍFICOS </vt:lpstr>
      <vt:lpstr>Presentación de PowerPoint</vt:lpstr>
      <vt:lpstr>MODELO ENTIDAD RELACIÓN</vt:lpstr>
      <vt:lpstr>MODELO RELACIONAL</vt:lpstr>
      <vt:lpstr>DIAGRAMA DE CLASES</vt:lpstr>
      <vt:lpstr>DIAGRAMA DESPLIEGUE</vt:lpstr>
      <vt:lpstr>NORMALIZACIÓN AUMENTO ESPACIO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David Andres Pelaez Arboleda</cp:lastModifiedBy>
  <cp:revision>2</cp:revision>
  <dcterms:created xsi:type="dcterms:W3CDTF">2020-10-01T23:51:28Z</dcterms:created>
  <dcterms:modified xsi:type="dcterms:W3CDTF">2023-04-12T19:16:43Z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